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0" r:id="rId4"/>
    <p:sldId id="269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9/5/2024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9/5/2024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9/5/2024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9/5/2024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9/5/2024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9/5/2024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9/5/2024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9/5/2024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9/5/2024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9/5/2024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9/5/2024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9/5/2024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9/5/2024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dsofgreatstudents.com/about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2.safelinks.protection.outlook.com/?url=https%3A%2F%2Fapps.raptortech.com%2FApply%2FNDgwNzplbi1VUw%3D%3D&amp;data=04%7C01%7Cabracey%40ems-isd.net%7C03a2355f7738441e9c7708d9584eae0f%7Ccc1eb7687f464736ad4458a5da966760%7C1%7C0%7C637637917213268082%7CUnknown%7CTWFpbGZsb3d8eyJWIjoiMC4wLjAwMDAiLCJQIjoiV2luMzIiLCJBTiI6Ik1haWwiLCJXVCI6Mn0%3D%7C1000&amp;sdata=cVRAt7br7SwAVLiATd3naVI%2F%2BKDTYxXuAo5jPGwPmSo%3D&amp;reserved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nam02.safelinks.protection.outlook.com/?url=https%3A%2F%2Fwww.emsisd.com%2Fcms%2Flib%2FTX21000533%2FCentricity%2FDomain%2F96%2FVolunteer%2520Handbook%252010142019.pdf&amp;data=04%7C01%7Cabracey%40ems-isd.net%7C03a2355f7738441e9c7708d9584eae0f%7Ccc1eb7687f464736ad4458a5da966760%7C1%7C0%7C637637917213278053%7CUnknown%7CTWFpbGZsb3d8eyJWIjoiMC4wLjAwMDAiLCJQIjoiV2luMzIiLCJBTiI6Ik1haWwiLCJXVCI6Mn0%3D%7C1000&amp;sdata=ZEdLPEaVhjyK6ccyvjKiWqL%2BHBnaQoV6O6LN8SPzvTA%3D&amp;reserved=0" TargetMode="External"/><Relationship Id="rId4" Type="http://schemas.openxmlformats.org/officeDocument/2006/relationships/hyperlink" Target="https://nam02.safelinks.protection.outlook.com/?url=https%3A%2F%2Fapps.raptortech.com%2FApply%2FNDgwNzplcy1VUw%3D%3D&amp;data=04%7C01%7Cabracey%40ems-isd.net%7C03a2355f7738441e9c7708d9584eae0f%7Ccc1eb7687f464736ad4458a5da966760%7C1%7C0%7C637637917213268082%7CUnknown%7CTWFpbGZsb3d8eyJWIjoiMC4wLjAwMDAiLCJQIjoiV2luMzIiLCJBTiI6Ik1haWwiLCJXVCI6Mn0%3D%7C1000&amp;sdata=%2B%2F%2BFhY%2BEOvGlUQeOsYyxliFmSJ2gGPnqPiyFEgo6KrI%3D&amp;reserved=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leray@ems-isd.ne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279" y="3984738"/>
            <a:ext cx="7091361" cy="2793906"/>
          </a:xfrm>
        </p:spPr>
        <p:txBody>
          <a:bodyPr>
            <a:normAutofit fontScale="90000"/>
          </a:bodyPr>
          <a:lstStyle/>
          <a:p>
            <a:r>
              <a:rPr lang="en-US" dirty="0"/>
              <a:t>Watch Dogs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Kickoff Sept.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pic>
        <p:nvPicPr>
          <p:cNvPr id="1026" name="Picture 2" descr="Program Training - WATCH D.O.G.S.®">
            <a:extLst>
              <a:ext uri="{FF2B5EF4-FFF2-40B4-BE49-F238E27FC236}">
                <a16:creationId xmlns:a16="http://schemas.microsoft.com/office/drawing/2014/main" id="{136D4F30-BCED-E2B7-8C35-D43F49040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47" y="159034"/>
            <a:ext cx="5545313" cy="382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420" y="304800"/>
            <a:ext cx="9372600" cy="1200416"/>
          </a:xfrm>
        </p:spPr>
        <p:txBody>
          <a:bodyPr>
            <a:normAutofit/>
          </a:bodyPr>
          <a:lstStyle/>
          <a:p>
            <a:r>
              <a:rPr lang="fr-FR" sz="4000" dirty="0" err="1"/>
              <a:t>What</a:t>
            </a:r>
            <a:r>
              <a:rPr lang="fr-FR" sz="4000" dirty="0"/>
              <a:t> </a:t>
            </a:r>
            <a:r>
              <a:rPr lang="fr-FR" sz="4000" dirty="0" err="1"/>
              <a:t>is</a:t>
            </a:r>
            <a:r>
              <a:rPr lang="fr-FR" sz="4000" dirty="0"/>
              <a:t> a Watch D.O.G.S. or Guardians:</a:t>
            </a:r>
            <a:br>
              <a:rPr lang="fr-FR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700" y="1186435"/>
            <a:ext cx="93726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err="1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WatchDOGS</a:t>
            </a:r>
            <a:r>
              <a:rPr lang="en-US" sz="36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is the program for parents (and guardians) who want to volunteer in schools. We would love to continue getting parents involved in their students’ lives' by taking a day out of their calendar to be at WCES helping in your child's class, greeting students, working in the gym, and seeing your child at lunch, to name a few of the activities during your day(s) volunteering as a </a:t>
            </a:r>
            <a:r>
              <a:rPr lang="en-US" sz="3600" dirty="0" err="1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WatchDOG</a:t>
            </a:r>
            <a:r>
              <a:rPr lang="en-US" sz="36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.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FDBD-2271-AC32-2527-73B5128EC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705" y="304799"/>
            <a:ext cx="10900611" cy="3906253"/>
          </a:xfrm>
        </p:spPr>
        <p:txBody>
          <a:bodyPr>
            <a:normAutofit/>
          </a:bodyPr>
          <a:lstStyle/>
          <a:p>
            <a:r>
              <a:rPr lang="en-US" dirty="0"/>
              <a:t>What is a Watch Dog:</a:t>
            </a:r>
            <a:br>
              <a:rPr lang="en-US" dirty="0"/>
            </a:br>
            <a:r>
              <a:rPr lang="en-US" dirty="0">
                <a:hlinkClick r:id="rId2"/>
              </a:rPr>
              <a:t>Watch Dog Video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sign up: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8504528" cy="4114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To get started, please become a volunteer at </a:t>
            </a:r>
            <a:r>
              <a:rPr lang="en-US" sz="1800" dirty="0">
                <a:solidFill>
                  <a:srgbClr val="5E5E5E"/>
                </a:solidFill>
                <a:latin typeface="Roboto" panose="02000000000000000000" pitchFamily="2" charset="0"/>
                <a:ea typeface="Times New Roman" panose="02020603050405020304" pitchFamily="18" charset="0"/>
              </a:rPr>
              <a:t>W</a:t>
            </a: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CES, by following these quick steps:</a:t>
            </a:r>
            <a:r>
              <a:rPr lang="en-US" sz="1800" b="1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 Please note, only one application is necessary per school year.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1.Complete </a:t>
            </a:r>
            <a:r>
              <a:rPr lang="en-US" sz="1800" b="1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Volunteer Application and Criminal History Information</a:t>
            </a: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r>
              <a:rPr lang="en-US" sz="1800" u="sng" dirty="0">
                <a:solidFill>
                  <a:srgbClr val="1C6E98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3"/>
              </a:rPr>
              <a:t>English Application</a:t>
            </a: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or </a:t>
            </a:r>
            <a:r>
              <a:rPr lang="en-US" sz="1800" u="sng" dirty="0">
                <a:solidFill>
                  <a:srgbClr val="1C6E98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4"/>
              </a:rPr>
              <a:t>Spanish Application</a:t>
            </a:r>
            <a:endParaRPr lang="en-US" sz="1800" u="sng" dirty="0">
              <a:solidFill>
                <a:srgbClr val="1C6E98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2. The criminal history check should take less than a week. Once applicants are approved an email confirmation will be sent and they are cleared to volunteer in our schools.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1C6E98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5"/>
              </a:rPr>
              <a:t>Volunteer Handbook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5E5E5E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382266-58E9-9E49-1729-27645DDC8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27515" y="3926048"/>
            <a:ext cx="1153297" cy="178895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026" y="294165"/>
            <a:ext cx="9644123" cy="877083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What does the schedule for Watch Dogs look like: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5F07D-96CF-3A58-D068-083268599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8895" y="4016522"/>
            <a:ext cx="1540646" cy="9365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8CD9CA1E-3F0C-4005-CDDB-49BEDCA2F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149" y="310782"/>
            <a:ext cx="1487352" cy="116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C5E376E-02EA-42E8-7608-C208ED700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193" y="206369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9ACEB5A-498E-B318-D7A1-107F7301B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032" y="726279"/>
            <a:ext cx="8093936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llandstick"/>
                <a:ea typeface="Times New Roman" panose="02020603050405020304" pitchFamily="18" charset="0"/>
              </a:rPr>
              <a:t>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llandstick"/>
                <a:ea typeface="Times New Roman" panose="02020603050405020304" pitchFamily="18" charset="0"/>
              </a:rPr>
              <a:t>                 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llandstick"/>
                <a:ea typeface="Times New Roman" panose="02020603050405020304" pitchFamily="18" charset="0"/>
              </a:rPr>
              <a:t> </a:t>
            </a:r>
            <a:r>
              <a:rPr lang="en-US" altLang="en-US" dirty="0"/>
              <a:t>Daily Schedule for 3rd Grade (Sample)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7:00-7:05       Check-in at the office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Take your official Watch Dog Photo with your child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Send your student(s) to their class after photo.	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7:05 -7:30 	   Assist with student arrival at the front door.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7:30-10:30	Go to your student’s classroom and assist as needed.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10:35- 12:00	Volunteer Cafeteria with other grade levels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12:30-1:00	Lunch with your own student.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1:00-1:30            Recess with your student’s classroom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1:30- 2:15	Volunteer in student’s classroom 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2:15 -2:30    	Read a story to your child’s class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2:30- 2:45      Assist with student dismissal in your child’s classroom</a:t>
            </a:r>
          </a:p>
        </p:txBody>
      </p:sp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849385"/>
          </a:xfrm>
        </p:spPr>
        <p:txBody>
          <a:bodyPr/>
          <a:lstStyle/>
          <a:p>
            <a:r>
              <a:rPr lang="en-US" dirty="0"/>
              <a:t>Questions???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2943" y="2701255"/>
            <a:ext cx="7117869" cy="2318174"/>
          </a:xfrm>
        </p:spPr>
        <p:txBody>
          <a:bodyPr>
            <a:normAutofit/>
          </a:bodyPr>
          <a:lstStyle/>
          <a:p>
            <a:r>
              <a:rPr lang="en-US" dirty="0"/>
              <a:t>Who can I contact:</a:t>
            </a:r>
          </a:p>
          <a:p>
            <a:r>
              <a:rPr lang="en-US" dirty="0"/>
              <a:t>Casye LeRay, School Counselor</a:t>
            </a:r>
          </a:p>
          <a:p>
            <a:r>
              <a:rPr lang="en-US" dirty="0">
                <a:hlinkClick r:id="rId2"/>
              </a:rPr>
              <a:t>cleray@ems-isd.net</a:t>
            </a:r>
            <a:endParaRPr lang="en-US" dirty="0"/>
          </a:p>
          <a:p>
            <a:r>
              <a:rPr lang="en-US" dirty="0"/>
              <a:t>817-232-2845 x 4427</a:t>
            </a: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17306</TotalTime>
  <Words>354</Words>
  <Application>Microsoft Office PowerPoint</Application>
  <PresentationFormat>Widescreen</PresentationFormat>
  <Paragraphs>39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Ballandstick</vt:lpstr>
      <vt:lpstr>Euphemia</vt:lpstr>
      <vt:lpstr>Roboto</vt:lpstr>
      <vt:lpstr>Times New Roman</vt:lpstr>
      <vt:lpstr>Wingdings</vt:lpstr>
      <vt:lpstr>Children Playing 16x9</vt:lpstr>
      <vt:lpstr>Watch Dogs  Kickoff Sept. 2024</vt:lpstr>
      <vt:lpstr>What is a Watch D.O.G.S. or Guardians: </vt:lpstr>
      <vt:lpstr>What is a Watch Dog: Watch Dog Video  </vt:lpstr>
      <vt:lpstr>How do I sign up:</vt:lpstr>
      <vt:lpstr>What does the schedule for Watch Dogs look like:</vt:lpstr>
      <vt:lpstr>Questions???</vt:lpstr>
    </vt:vector>
  </TitlesOfParts>
  <Company>Eagle Mountain-Saginaw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Watch Dogs/Moms   Kickoff Sept. 2023</dc:title>
  <dc:creator>Casye Leray</dc:creator>
  <cp:lastModifiedBy>Casye Leray</cp:lastModifiedBy>
  <cp:revision>11</cp:revision>
  <dcterms:created xsi:type="dcterms:W3CDTF">2023-09-21T15:42:13Z</dcterms:created>
  <dcterms:modified xsi:type="dcterms:W3CDTF">2024-09-11T19:34:33Z</dcterms:modified>
</cp:coreProperties>
</file>